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  <p:sldMasterId id="2147483672" r:id="rId2"/>
  </p:sldMasterIdLst>
  <p:sldIdLst>
    <p:sldId id="286" r:id="rId3"/>
    <p:sldId id="292" r:id="rId4"/>
    <p:sldId id="293" r:id="rId5"/>
    <p:sldId id="312" r:id="rId6"/>
    <p:sldId id="275" r:id="rId7"/>
    <p:sldId id="313" r:id="rId8"/>
  </p:sldIdLst>
  <p:sldSz cx="10691813" cy="7559675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CBDE"/>
    <a:srgbClr val="BB244A"/>
    <a:srgbClr val="66C3A8"/>
    <a:srgbClr val="F5DF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405"/>
  </p:normalViewPr>
  <p:slideViewPr>
    <p:cSldViewPr snapToGrid="0" snapToObjects="1">
      <p:cViewPr varScale="1">
        <p:scale>
          <a:sx n="75" d="100"/>
          <a:sy n="75" d="100"/>
        </p:scale>
        <p:origin x="130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1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55" indent="0" algn="ctr">
              <a:buNone/>
              <a:defRPr sz="2205"/>
            </a:lvl2pPr>
            <a:lvl3pPr marL="1007909" indent="0" algn="ctr">
              <a:buNone/>
              <a:defRPr sz="1984"/>
            </a:lvl3pPr>
            <a:lvl4pPr marL="1511864" indent="0" algn="ctr">
              <a:buNone/>
              <a:defRPr sz="1764"/>
            </a:lvl4pPr>
            <a:lvl5pPr marL="2015818" indent="0" algn="ctr">
              <a:buNone/>
              <a:defRPr sz="1764"/>
            </a:lvl5pPr>
            <a:lvl6pPr marL="2519773" indent="0" algn="ctr">
              <a:buNone/>
              <a:defRPr sz="1764"/>
            </a:lvl6pPr>
            <a:lvl7pPr marL="3023727" indent="0" algn="ctr">
              <a:buNone/>
              <a:defRPr sz="1764"/>
            </a:lvl7pPr>
            <a:lvl8pPr marL="3527682" indent="0" algn="ctr">
              <a:buNone/>
              <a:defRPr sz="1764"/>
            </a:lvl8pPr>
            <a:lvl9pPr marL="4031636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327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1469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0" y="402484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4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601721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2"/>
            <a:ext cx="8018860" cy="1825171"/>
          </a:xfrm>
        </p:spPr>
        <p:txBody>
          <a:bodyPr/>
          <a:lstStyle>
            <a:lvl1pPr marL="0" indent="0" algn="ctr">
              <a:buNone/>
              <a:defRPr sz="2495"/>
            </a:lvl1pPr>
            <a:lvl2pPr marL="475071" indent="0" algn="ctr">
              <a:buNone/>
              <a:defRPr sz="2079"/>
            </a:lvl2pPr>
            <a:lvl3pPr marL="950143" indent="0" algn="ctr">
              <a:buNone/>
              <a:defRPr sz="1871"/>
            </a:lvl3pPr>
            <a:lvl4pPr marL="1425214" indent="0" algn="ctr">
              <a:buNone/>
              <a:defRPr sz="1663"/>
            </a:lvl4pPr>
            <a:lvl5pPr marL="1900286" indent="0" algn="ctr">
              <a:buNone/>
              <a:defRPr sz="1663"/>
            </a:lvl5pPr>
            <a:lvl6pPr marL="2375357" indent="0" algn="ctr">
              <a:buNone/>
              <a:defRPr sz="1663"/>
            </a:lvl6pPr>
            <a:lvl7pPr marL="2850428" indent="0" algn="ctr">
              <a:buNone/>
              <a:defRPr sz="1663"/>
            </a:lvl7pPr>
            <a:lvl8pPr marL="3325500" indent="0" algn="ctr">
              <a:buNone/>
              <a:defRPr sz="1663"/>
            </a:lvl8pPr>
            <a:lvl9pPr marL="3800571" indent="0" algn="ctr">
              <a:buNone/>
              <a:defRPr sz="166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31623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354772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6"/>
            <a:ext cx="9221689" cy="1653678"/>
          </a:xfrm>
        </p:spPr>
        <p:txBody>
          <a:bodyPr/>
          <a:lstStyle>
            <a:lvl1pPr marL="0" indent="0">
              <a:buNone/>
              <a:defRPr sz="2495">
                <a:solidFill>
                  <a:schemeClr val="tx1"/>
                </a:solidFill>
              </a:defRPr>
            </a:lvl1pPr>
            <a:lvl2pPr marL="475071" indent="0">
              <a:buNone/>
              <a:defRPr sz="2079">
                <a:solidFill>
                  <a:schemeClr val="tx1">
                    <a:tint val="75000"/>
                  </a:schemeClr>
                </a:solidFill>
              </a:defRPr>
            </a:lvl2pPr>
            <a:lvl3pPr marL="950143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3pPr>
            <a:lvl4pPr marL="1425214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4pPr>
            <a:lvl5pPr marL="1900286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5pPr>
            <a:lvl6pPr marL="2375357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6pPr>
            <a:lvl7pPr marL="2850428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7pPr>
            <a:lvl8pPr marL="3325500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8pPr>
            <a:lvl9pPr marL="3800571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7937712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40058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3" y="1853172"/>
            <a:ext cx="4545413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3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808287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742013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0585377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7"/>
            <a:ext cx="5412730" cy="5372269"/>
          </a:xfrm>
        </p:spPr>
        <p:txBody>
          <a:bodyPr/>
          <a:lstStyle>
            <a:lvl1pPr>
              <a:defRPr sz="3325"/>
            </a:lvl1pPr>
            <a:lvl2pPr>
              <a:defRPr sz="2909"/>
            </a:lvl2pPr>
            <a:lvl3pPr>
              <a:defRPr sz="2495"/>
            </a:lvl3pPr>
            <a:lvl4pPr>
              <a:defRPr sz="2079"/>
            </a:lvl4pPr>
            <a:lvl5pPr>
              <a:defRPr sz="2079"/>
            </a:lvl5pPr>
            <a:lvl6pPr>
              <a:defRPr sz="2079"/>
            </a:lvl6pPr>
            <a:lvl7pPr>
              <a:defRPr sz="2079"/>
            </a:lvl7pPr>
            <a:lvl8pPr>
              <a:defRPr sz="2079"/>
            </a:lvl8pPr>
            <a:lvl9pPr>
              <a:defRPr sz="207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666176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0484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7"/>
            <a:ext cx="5412730" cy="5372269"/>
          </a:xfrm>
        </p:spPr>
        <p:txBody>
          <a:bodyPr anchor="t"/>
          <a:lstStyle>
            <a:lvl1pPr marL="0" indent="0">
              <a:buNone/>
              <a:defRPr sz="3325"/>
            </a:lvl1pPr>
            <a:lvl2pPr marL="475071" indent="0">
              <a:buNone/>
              <a:defRPr sz="2909"/>
            </a:lvl2pPr>
            <a:lvl3pPr marL="950143" indent="0">
              <a:buNone/>
              <a:defRPr sz="2495"/>
            </a:lvl3pPr>
            <a:lvl4pPr marL="1425214" indent="0">
              <a:buNone/>
              <a:defRPr sz="2079"/>
            </a:lvl4pPr>
            <a:lvl5pPr marL="1900286" indent="0">
              <a:buNone/>
              <a:defRPr sz="2079"/>
            </a:lvl5pPr>
            <a:lvl6pPr marL="2375357" indent="0">
              <a:buNone/>
              <a:defRPr sz="2079"/>
            </a:lvl6pPr>
            <a:lvl7pPr marL="2850428" indent="0">
              <a:buNone/>
              <a:defRPr sz="2079"/>
            </a:lvl7pPr>
            <a:lvl8pPr marL="3325500" indent="0">
              <a:buNone/>
              <a:defRPr sz="2079"/>
            </a:lvl8pPr>
            <a:lvl9pPr marL="3800571" indent="0">
              <a:buNone/>
              <a:defRPr sz="207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09653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05342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1" y="402485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4" y="402485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39860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55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0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86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1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77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727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68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63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5669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6363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2" y="1853172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2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64038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55392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4453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6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41182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6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55" indent="0">
              <a:buNone/>
              <a:defRPr sz="3086"/>
            </a:lvl2pPr>
            <a:lvl3pPr marL="1007909" indent="0">
              <a:buNone/>
              <a:defRPr sz="2646"/>
            </a:lvl3pPr>
            <a:lvl4pPr marL="1511864" indent="0">
              <a:buNone/>
              <a:defRPr sz="2205"/>
            </a:lvl4pPr>
            <a:lvl5pPr marL="2015818" indent="0">
              <a:buNone/>
              <a:defRPr sz="2205"/>
            </a:lvl5pPr>
            <a:lvl6pPr marL="2519773" indent="0">
              <a:buNone/>
              <a:defRPr sz="2205"/>
            </a:lvl6pPr>
            <a:lvl7pPr marL="3023727" indent="0">
              <a:buNone/>
              <a:defRPr sz="2205"/>
            </a:lvl7pPr>
            <a:lvl8pPr marL="3527682" indent="0">
              <a:buNone/>
              <a:defRPr sz="2205"/>
            </a:lvl8pPr>
            <a:lvl9pPr marL="4031636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0293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1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6243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09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77" indent="-251977" algn="l" defTabSz="1007909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3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886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84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795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750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704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659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613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55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09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864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18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773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727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682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636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2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172894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50143" rtl="0" eaLnBrk="1" latinLnBrk="0" hangingPunct="1">
        <a:lnSpc>
          <a:spcPct val="90000"/>
        </a:lnSpc>
        <a:spcBef>
          <a:spcPct val="0"/>
        </a:spcBef>
        <a:buNone/>
        <a:defRPr sz="45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536" indent="-237536" algn="l" defTabSz="950143" rtl="0" eaLnBrk="1" latinLnBrk="0" hangingPunct="1">
        <a:lnSpc>
          <a:spcPct val="90000"/>
        </a:lnSpc>
        <a:spcBef>
          <a:spcPts val="1038"/>
        </a:spcBef>
        <a:buFont typeface="Arial" panose="020B0604020202020204" pitchFamily="34" charset="0"/>
        <a:buChar char="•"/>
        <a:defRPr sz="2909" kern="1200">
          <a:solidFill>
            <a:schemeClr val="tx1"/>
          </a:solidFill>
          <a:latin typeface="+mn-lt"/>
          <a:ea typeface="+mn-ea"/>
          <a:cs typeface="+mn-cs"/>
        </a:defRPr>
      </a:lvl1pPr>
      <a:lvl2pPr marL="7126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495" kern="1200">
          <a:solidFill>
            <a:schemeClr val="tx1"/>
          </a:solidFill>
          <a:latin typeface="+mn-lt"/>
          <a:ea typeface="+mn-ea"/>
          <a:cs typeface="+mn-cs"/>
        </a:defRPr>
      </a:lvl2pPr>
      <a:lvl3pPr marL="1187679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66275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213782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61289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308796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563035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40381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1pPr>
      <a:lvl2pPr marL="4750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2pPr>
      <a:lvl3pPr marL="950143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3pPr>
      <a:lvl4pPr marL="1425214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1900286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375357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2850428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32550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38005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5064" y="-165407"/>
            <a:ext cx="9221689" cy="1461188"/>
          </a:xfrm>
        </p:spPr>
        <p:txBody>
          <a:bodyPr/>
          <a:lstStyle/>
          <a:p>
            <a:r>
              <a:rPr lang="ro-RO" dirty="0">
                <a:latin typeface="TT Fors Bold" panose="020B0003030001020000" pitchFamily="34" charset="0"/>
              </a:rPr>
              <a:t>Instrucțiuni de print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5064" y="2012414"/>
            <a:ext cx="5232599" cy="4796544"/>
          </a:xfrm>
        </p:spPr>
        <p:txBody>
          <a:bodyPr>
            <a:normAutofit fontScale="92500" lnSpcReduction="20000"/>
          </a:bodyPr>
          <a:lstStyle/>
          <a:p>
            <a:r>
              <a:rPr lang="ro-RO" dirty="0"/>
              <a:t>Instrucțiuni principale: Imprimați pagina 2 pe o foaie A4</a:t>
            </a:r>
          </a:p>
          <a:p>
            <a:r>
              <a:rPr lang="ro-RO" dirty="0"/>
              <a:t>Instrucțiuni parțiale:</a:t>
            </a:r>
          </a:p>
          <a:p>
            <a:pPr lvl="1"/>
            <a:r>
              <a:rPr lang="ro-RO" dirty="0"/>
              <a:t>Imprimați paginile 3-6 folosind 2 pagini pe o singură pagină, fără duplex</a:t>
            </a:r>
          </a:p>
          <a:p>
            <a:pPr lvl="1"/>
            <a:r>
              <a:rPr lang="ro-RO" dirty="0"/>
              <a:t>Imprimați pe hârtie groasă (de exemplu, 250 g)</a:t>
            </a:r>
          </a:p>
          <a:p>
            <a:pPr lvl="1"/>
            <a:r>
              <a:rPr lang="ro-RO" dirty="0"/>
              <a:t>Îndoiți semnele la mijloc și (opțional, tăiați marginile imprimantei)</a:t>
            </a:r>
          </a:p>
          <a:p>
            <a:pPr lvl="1"/>
            <a:r>
              <a:rPr lang="ro-RO" dirty="0"/>
              <a:t>rezultatul sunt semne pliate.</a:t>
            </a:r>
            <a:br>
              <a:rPr lang="ro-RO" dirty="0"/>
            </a:br>
            <a:endParaRPr lang="de-DE" sz="2400" dirty="0">
              <a:latin typeface="TT Fors" panose="020B0003030001020000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6186" y="990600"/>
            <a:ext cx="4294961" cy="287066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7042150" y="1631950"/>
            <a:ext cx="1308100" cy="3302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270750" y="2136300"/>
            <a:ext cx="584200" cy="21807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035006" y="2365730"/>
            <a:ext cx="1235744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652878" y="2932109"/>
            <a:ext cx="617872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697328" y="3662776"/>
            <a:ext cx="2224422" cy="147641"/>
          </a:xfrm>
          <a:prstGeom prst="rect">
            <a:avLst/>
          </a:prstGeom>
          <a:solidFill>
            <a:srgbClr val="BB244A"/>
          </a:solidFill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SORRY, </a:t>
            </a:r>
            <a:r>
              <a:rPr lang="de-DE" sz="800" dirty="0" err="1"/>
              <a:t>only</a:t>
            </a:r>
            <a:r>
              <a:rPr lang="de-DE" sz="800" dirty="0"/>
              <a:t> in German!</a:t>
            </a:r>
          </a:p>
        </p:txBody>
      </p:sp>
    </p:spTree>
    <p:extLst>
      <p:ext uri="{BB962C8B-B14F-4D97-AF65-F5344CB8AC3E}">
        <p14:creationId xmlns:p14="http://schemas.microsoft.com/office/powerpoint/2010/main" val="2457011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11B08F5-2A19-F6DF-E514-E9C96F2C6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4967" y="1125605"/>
            <a:ext cx="6986856" cy="69868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F6A45A-30E1-9106-9934-6096630F1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211" y="-1680635"/>
            <a:ext cx="3494452" cy="35010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1D448D-8843-4F7C-F6CF-7327CBCE7C0A}"/>
              </a:ext>
            </a:extLst>
          </p:cNvPr>
          <p:cNvSpPr txBox="1"/>
          <p:nvPr/>
        </p:nvSpPr>
        <p:spPr>
          <a:xfrm>
            <a:off x="876807" y="2196175"/>
            <a:ext cx="6298663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5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Minimizarea amprentei de carbon a un</a:t>
            </a:r>
            <a:r>
              <a:rPr kumimoji="0" lang="ro-RO" sz="5400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u</a:t>
            </a:r>
            <a:r>
              <a:rPr kumimoji="0" lang="it-IT" sz="5400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i </a:t>
            </a:r>
            <a:r>
              <a:rPr kumimoji="0" lang="ro-RO" sz="5400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restaurant</a:t>
            </a:r>
            <a:endParaRPr kumimoji="0" lang="it-IT" sz="5400" b="1" i="0" u="none" strike="noStrike" kern="1200" cap="none" spc="0" normalizeH="0" baseline="0" noProof="0" dirty="0">
              <a:ln>
                <a:noFill/>
              </a:ln>
              <a:solidFill>
                <a:srgbClr val="F5DF4D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98D3FA3-FE79-3271-C8EF-B32D24A4D75A}"/>
              </a:ext>
            </a:extLst>
          </p:cNvPr>
          <p:cNvSpPr txBox="1"/>
          <p:nvPr/>
        </p:nvSpPr>
        <p:spPr>
          <a:xfrm>
            <a:off x="876807" y="4405783"/>
            <a:ext cx="676291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Sunteți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o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echipă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de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bucătari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într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-o 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bucătărie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!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Trebuie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să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oferiți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pentru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100 de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oaspeți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mâncare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sănătoasă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sățioasă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și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ecologică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3AB45A-29C1-5947-9576-105914C4D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064736">
            <a:off x="7898856" y="2846904"/>
            <a:ext cx="2564280" cy="23933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D100D2C-9B58-2BB6-953F-81A1C3C4B491}"/>
              </a:ext>
            </a:extLst>
          </p:cNvPr>
          <p:cNvSpPr txBox="1"/>
          <p:nvPr/>
        </p:nvSpPr>
        <p:spPr>
          <a:xfrm>
            <a:off x="8334315" y="3226690"/>
            <a:ext cx="18448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Mentalitate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: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Acționează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sustenabil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la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locul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de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muncă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: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impactul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pe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care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îl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poți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avea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ca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profesionist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este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uriaș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1EB534D-0DCB-9844-921D-156B0E9200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6473" y="5329592"/>
            <a:ext cx="1195683" cy="139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935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E042D5-3A08-4F77-9250-8C51F5B65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B7AC5CA-2A7C-4D3C-A236-851D5429F1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0458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D100D2C-9B58-2BB6-953F-81A1C3C4B491}"/>
              </a:ext>
            </a:extLst>
          </p:cNvPr>
          <p:cNvSpPr txBox="1"/>
          <p:nvPr/>
        </p:nvSpPr>
        <p:spPr>
          <a:xfrm>
            <a:off x="8163191" y="3695617"/>
            <a:ext cx="1739232" cy="127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30996">
              <a:spcAft>
                <a:spcPts val="188"/>
              </a:spcAft>
            </a:pPr>
            <a:r>
              <a:rPr lang="de-DE" sz="1508" dirty="0">
                <a:solidFill>
                  <a:srgbClr val="BB244A"/>
                </a:solidFill>
                <a:latin typeface="TT Fors" panose="020B0003030001020000" pitchFamily="34" charset="0"/>
              </a:rPr>
              <a:t>Mindset: </a:t>
            </a:r>
          </a:p>
          <a:p>
            <a:pPr algn="ctr" defTabSz="430996">
              <a:spcAft>
                <a:spcPts val="188"/>
              </a:spcAft>
            </a:pPr>
            <a:r>
              <a:rPr lang="en-US" sz="1508" dirty="0">
                <a:solidFill>
                  <a:srgbClr val="BB244A"/>
                </a:solidFill>
                <a:latin typeface="TT Fors" panose="020B0003030001020000" pitchFamily="34" charset="0"/>
              </a:rPr>
              <a:t>There are various ways to make professional life climate-friendly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89601B45-1D8F-4ACD-AFA4-03AE6ADEE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14" name="TextBox 4">
            <a:extLst>
              <a:ext uri="{FF2B5EF4-FFF2-40B4-BE49-F238E27FC236}">
                <a16:creationId xmlns:a16="http://schemas.microsoft.com/office/drawing/2014/main" id="{E685E6F5-AA77-4C16-B6C3-916549762D2D}"/>
              </a:ext>
            </a:extLst>
          </p:cNvPr>
          <p:cNvSpPr txBox="1"/>
          <p:nvPr/>
        </p:nvSpPr>
        <p:spPr>
          <a:xfrm>
            <a:off x="3503076" y="818229"/>
            <a:ext cx="6657988" cy="4025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30996">
              <a:lnSpc>
                <a:spcPts val="5090"/>
              </a:lnSpc>
            </a:pPr>
            <a:r>
              <a:rPr lang="it-IT" sz="5090" b="1" dirty="0">
                <a:solidFill>
                  <a:srgbClr val="F5DF4D"/>
                </a:solidFill>
                <a:latin typeface="TT Fors Bold" panose="020B0003030001020000" pitchFamily="34" charset="0"/>
              </a:rPr>
              <a:t>Prepară burgerul ecologic la alegere</a:t>
            </a:r>
          </a:p>
          <a:p>
            <a:pPr defTabSz="430996">
              <a:lnSpc>
                <a:spcPts val="5090"/>
              </a:lnSpc>
            </a:pPr>
            <a:endParaRPr lang="en-US" sz="5090" b="1" dirty="0">
              <a:solidFill>
                <a:srgbClr val="F5DF4D"/>
              </a:solidFill>
              <a:latin typeface="TT Fors Bold" panose="020B0003030001020000" pitchFamily="34" charset="0"/>
            </a:endParaRPr>
          </a:p>
          <a:p>
            <a:pPr defTabSz="430996">
              <a:lnSpc>
                <a:spcPts val="5090"/>
              </a:lnSpc>
            </a:pPr>
            <a:r>
              <a:rPr lang="it-IT" sz="5090" b="1" dirty="0">
                <a:solidFill>
                  <a:srgbClr val="F5DF4D"/>
                </a:solidFill>
                <a:latin typeface="TT Fors" panose="020B0003030001020000" pitchFamily="34" charset="0"/>
              </a:rPr>
              <a:t>Alege ingredientele tale preferate și cântărește burgerul.</a:t>
            </a: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2E81A121-2120-4B8A-8091-7F90DF53280E}"/>
              </a:ext>
            </a:extLst>
          </p:cNvPr>
          <p:cNvSpPr txBox="1"/>
          <p:nvPr/>
        </p:nvSpPr>
        <p:spPr>
          <a:xfrm>
            <a:off x="1097342" y="1364720"/>
            <a:ext cx="1688353" cy="1720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30996"/>
            <a:r>
              <a:rPr lang="en-US" sz="10582" b="1" dirty="0">
                <a:solidFill>
                  <a:srgbClr val="F5DF4D"/>
                </a:solidFill>
                <a:latin typeface="TT Fors Bold" panose="020B0003030001020000" pitchFamily="34" charset="0"/>
              </a:rPr>
              <a:t>1</a:t>
            </a:r>
            <a:endParaRPr lang="en-MK" sz="10841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831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47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D100D2C-9B58-2BB6-953F-81A1C3C4B491}"/>
              </a:ext>
            </a:extLst>
          </p:cNvPr>
          <p:cNvSpPr txBox="1"/>
          <p:nvPr/>
        </p:nvSpPr>
        <p:spPr>
          <a:xfrm>
            <a:off x="8163191" y="3695617"/>
            <a:ext cx="1739232" cy="127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8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508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Mindset: </a:t>
            </a:r>
          </a:p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8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8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There are various ways to make professional life climate-friendly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89601B45-1D8F-4ACD-AFA4-03AE6ADEE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14" name="TextBox 4">
            <a:extLst>
              <a:ext uri="{FF2B5EF4-FFF2-40B4-BE49-F238E27FC236}">
                <a16:creationId xmlns:a16="http://schemas.microsoft.com/office/drawing/2014/main" id="{E685E6F5-AA77-4C16-B6C3-916549762D2D}"/>
              </a:ext>
            </a:extLst>
          </p:cNvPr>
          <p:cNvSpPr txBox="1"/>
          <p:nvPr/>
        </p:nvSpPr>
        <p:spPr>
          <a:xfrm>
            <a:off x="3503076" y="818229"/>
            <a:ext cx="6657988" cy="4056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30996">
              <a:lnSpc>
                <a:spcPts val="5090"/>
              </a:lnSpc>
            </a:pPr>
            <a:r>
              <a:rPr lang="en-US" sz="60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Completați</a:t>
            </a:r>
            <a:r>
              <a:rPr lang="en-US" sz="600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60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meniul</a:t>
            </a:r>
            <a:r>
              <a:rPr lang="en-US" sz="600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60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și</a:t>
            </a:r>
            <a:r>
              <a:rPr lang="en-US" sz="600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60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evaluați</a:t>
            </a:r>
            <a:r>
              <a:rPr lang="en-US" sz="6000" b="1" dirty="0">
                <a:solidFill>
                  <a:srgbClr val="F5DF4D"/>
                </a:solidFill>
                <a:latin typeface="TT Fors Bold" panose="020B0003030001020000" pitchFamily="34" charset="0"/>
              </a:rPr>
              <a:t>:</a:t>
            </a:r>
            <a:endParaRPr lang="ro-RO" sz="6000" b="1" dirty="0">
              <a:solidFill>
                <a:srgbClr val="F5DF4D"/>
              </a:solidFill>
              <a:latin typeface="TT Fors Bold" panose="020B0003030001020000" pitchFamily="34" charset="0"/>
            </a:endParaRPr>
          </a:p>
          <a:p>
            <a:pPr lvl="0" defTabSz="430996">
              <a:lnSpc>
                <a:spcPts val="5090"/>
              </a:lnSpc>
            </a:pPr>
            <a:endParaRPr lang="en-US" sz="6000" b="1" dirty="0">
              <a:solidFill>
                <a:srgbClr val="F5DF4D"/>
              </a:solidFill>
              <a:latin typeface="TT Fors Bold" panose="020B0003030001020000" pitchFamily="34" charset="0"/>
            </a:endParaRPr>
          </a:p>
          <a:p>
            <a:pPr lvl="0" defTabSz="430996">
              <a:lnSpc>
                <a:spcPts val="5090"/>
              </a:lnSpc>
            </a:pPr>
            <a:r>
              <a:rPr lang="en-US" sz="60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Cât</a:t>
            </a:r>
            <a:r>
              <a:rPr lang="en-US" sz="6000" b="1" dirty="0">
                <a:solidFill>
                  <a:srgbClr val="F5DF4D"/>
                </a:solidFill>
                <a:latin typeface="TT Fors Bold" panose="020B0003030001020000" pitchFamily="34" charset="0"/>
              </a:rPr>
              <a:t> de </a:t>
            </a:r>
            <a:r>
              <a:rPr lang="en-US" sz="60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prietenoasă</a:t>
            </a:r>
            <a:r>
              <a:rPr lang="en-US" sz="6000" b="1" dirty="0">
                <a:solidFill>
                  <a:srgbClr val="F5DF4D"/>
                </a:solidFill>
                <a:latin typeface="TT Fors Bold" panose="020B0003030001020000" pitchFamily="34" charset="0"/>
              </a:rPr>
              <a:t> cu </a:t>
            </a:r>
            <a:r>
              <a:rPr lang="en-US" sz="60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clima</a:t>
            </a:r>
            <a:r>
              <a:rPr lang="en-US" sz="600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en-US" sz="60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este</a:t>
            </a:r>
            <a:r>
              <a:rPr lang="en-US" sz="600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ro-RO" sz="6000" b="1">
                <a:solidFill>
                  <a:srgbClr val="F5DF4D"/>
                </a:solidFill>
                <a:latin typeface="TT Fors Bold" panose="020B0003030001020000" pitchFamily="34" charset="0"/>
              </a:rPr>
              <a:t>bucătăria voastră</a:t>
            </a:r>
            <a:r>
              <a:rPr lang="en-US" sz="6000" b="1">
                <a:solidFill>
                  <a:srgbClr val="F5DF4D"/>
                </a:solidFill>
                <a:latin typeface="TT Fors Bold" panose="020B0003030001020000" pitchFamily="34" charset="0"/>
              </a:rPr>
              <a:t>?</a:t>
            </a:r>
            <a:endParaRPr kumimoji="0" lang="en-US" sz="5090" b="1" i="0" u="none" strike="noStrike" kern="1200" cap="none" spc="0" normalizeH="0" baseline="0" noProof="0" dirty="0">
              <a:ln>
                <a:noFill/>
              </a:ln>
              <a:solidFill>
                <a:srgbClr val="F5DF4D"/>
              </a:solidFill>
              <a:effectLst/>
              <a:uLnTx/>
              <a:uFillTx/>
              <a:latin typeface="TT Fors" panose="020B0003030001020000" pitchFamily="34" charset="0"/>
              <a:ea typeface="+mn-ea"/>
              <a:cs typeface="+mn-cs"/>
            </a:endParaRP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2E81A121-2120-4B8A-8091-7F90DF53280E}"/>
              </a:ext>
            </a:extLst>
          </p:cNvPr>
          <p:cNvSpPr txBox="1"/>
          <p:nvPr/>
        </p:nvSpPr>
        <p:spPr>
          <a:xfrm>
            <a:off x="1097342" y="1364720"/>
            <a:ext cx="1688353" cy="1720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09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82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2</a:t>
            </a:r>
            <a:endParaRPr kumimoji="0" lang="en-MK" sz="10841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3059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</TotalTime>
  <Words>166</Words>
  <Application>Microsoft Office PowerPoint</Application>
  <PresentationFormat>Custom</PresentationFormat>
  <Paragraphs>24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TT Fors Bold</vt:lpstr>
      <vt:lpstr>Calibri</vt:lpstr>
      <vt:lpstr>TT Fors</vt:lpstr>
      <vt:lpstr>Arial</vt:lpstr>
      <vt:lpstr>Calibri Light</vt:lpstr>
      <vt:lpstr>Office Theme</vt:lpstr>
      <vt:lpstr>1_Office Theme</vt:lpstr>
      <vt:lpstr>Instrucțiuni de print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George Lapadat</cp:lastModifiedBy>
  <cp:revision>59</cp:revision>
  <cp:lastPrinted>2025-07-31T10:07:39Z</cp:lastPrinted>
  <dcterms:created xsi:type="dcterms:W3CDTF">2025-01-17T12:37:01Z</dcterms:created>
  <dcterms:modified xsi:type="dcterms:W3CDTF">2025-09-08T12:44:14Z</dcterms:modified>
</cp:coreProperties>
</file>